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a8312ba-36c9-47eb-830b-3ef82ef8b70d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db6308-e837-41e8-a5dc-082b1d80180a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fed283b-5423-4497-83ba-87e8d00a91b5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3fa2bc6-aca9-4c46-9c1e-2c809dd779d1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83c2dd-d41b-45ac-8b4e-7fa0b804fa08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65d009-0663-48a0-9dac-e98f101d982f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85b396b-f09b-4165-8a62-fae44b0eb476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0e2c043-1c68-4a65-9ec8-4a38c8e80fad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a8b2ebd-d700-4414-9640-c4a88c39199a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6ac1294-f04a-4e0e-b884-ecd11ce500bd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e33e133-934a-468d-afe6-76d5de3f6bae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59173a-7746-4a4d-b65a-8cc0e4e80f86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05132c8-5981-4be6-8a8a-dbe4e12a2452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22110e-9e68-4837-a61b-1f0aa52f2e7b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ed21a11-c007-4a8a-9efc-ef04c1353e2d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90219d-9cb7-4706-9a2f-d05d76e74277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9b4bf68-59f6-4d26-8306-8436ea565185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55351f6-d9d1-4056-b9cd-5ed831d9ea70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1cd24e9-907c-4171-b2f7-7315f9f1ccd3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f47ed1-5d9d-4105-96d7-6974c775c127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166e582-e318-41ac-86f9-97fa9952e700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5818849-cd2f-4e39-bdad-f178fbe48330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9c969b-a826-490e-917f-fff308997670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fe3f98b-0c73-4efd-86a7-23784b614d54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2b08f4-7e09-4c8b-97a4-734a92c570bb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442f38-d24e-4bc8-ba2b-f31686706ae5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6ac892a-3454-4da8-8877-736b1d63fc76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1f5a061-7b0e-4238-882f-330f14a024c1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b6c8496-71d4-4bbb-b362-cc491756a023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5d30e3-4c9b-43ed-b715-4376ea582748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4f226ae-b989-4a63-b152-0cce39232651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96221b-25c0-44c3-bb91-d72d0348d6a8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3f84095-7116-434f-a6be-88ab338cd346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a015c56-55e4-43ad-83bd-a25414579923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496bd01-13a5-4581-8429-fe18134c5b3d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f0d16a7-9ff2-407d-924d-4b4c328d7e71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0408ce1-4632-44c0-ab38-50ff80a7360f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5b3c20-1238-4f4d-a47d-274d87fac461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e87bcce-1d86-49e7-9fce-8a806bb50179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3d4ff9b-14af-4e21-9dd4-89dcd07e79c1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d463795-55b1-4d08-9c23-ed8262deee14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fca1a41-d1e0-4963-865a-8775a2dffd0d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dfe7e9a-fe06-4959-a4f6-c252a917a8e9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73d66b0-4d8d-4425-8dde-a63f923a80df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13f9fc-2851-46a4-b376-558e9369bed2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6ac0d39-1928-4d32-ba07-5e6d7ded79eb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3820e4f-9724-4768-8799-c4bfa206539f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26fc40-fc1f-4cda-bdbf-98d6ecbb4842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2769d4-4a1b-4a06-a90f-e71c834c098a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b9ecb4-01e4-4fee-b975-36c35cc4e4cb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6c0ecbe-9eea-444b-b483-84b7bb12de29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a124f8-f316-48bf-848a-210b3def1677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3ab04a0-668b-47a6-8e83-3e0579d010ed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2aed7d-7326-41d2-ac57-5ee2d1df7c4e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5bce498-8f6f-4efd-b632-36e2184e5d05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fe1c25c-32be-4aeb-9f90-6871e3e54d16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dc1fce-9bf9-4366-8d62-e42271fd0c6b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699c248-9849-47fe-b338-823b16e5fccd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3c388a-4d75-46a1-b81a-fcba6a3ca479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f9505a3-103f-4674-ac5b-b7bf4f087a94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Simple Load Pull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None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2.454550e+01</a:t>
            </a:r>
          </a:p>
          <a:p>
            <a:pPr lvl="1"/>
            <a:r>
              <a:t>Sampler 2: 24.893</a:t>
            </a:r>
          </a:p>
          <a:p>
            <a:r>
              <a:t>Sampler Av3 </a:t>
            </a:r>
          </a:p>
          <a:p>
            <a:pPr lvl="1"/>
            <a:r>
              <a:t>Sampler 1: 6.868</a:t>
            </a:r>
          </a:p>
          <a:p>
            <a:pPr lvl="1"/>
            <a:r>
              <a:t>Sampler 2: 7.448</a:t>
            </a:r>
          </a:p>
          <a:p>
            <a:r>
              <a:t>Sampler Offset (rather than -1)</a:t>
            </a:r>
          </a:p>
          <a:p>
            <a:pPr lvl="1"/>
            <a:r>
              <a:t>-71.4432</a:t>
            </a:r>
          </a:p>
          <a:p>
            <a:r>
              <a:t>Goodness Of fit </a:t>
            </a:r>
          </a:p>
          <a:p>
            <a:pPr lvl="1"/>
            <a:r>
              <a:t>0.16272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147.347</a:t>
            </a:r>
          </a:p>
          <a:p>
            <a:pPr lvl="1"/>
            <a:r>
              <a:t>Sampler 2: 176.685</a:t>
            </a:r>
          </a:p>
          <a:p>
            <a:r>
              <a:t>Sampler Offset (rather than -1)</a:t>
            </a:r>
          </a:p>
          <a:p>
            <a:pPr lvl="1"/>
            <a:r>
              <a:t>-133.5919</a:t>
            </a:r>
          </a:p>
          <a:p>
            <a:r>
              <a:t>Goodness Of fit </a:t>
            </a:r>
          </a:p>
          <a:p>
            <a:pPr lvl="1"/>
            <a:r>
              <a:t>0.1435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2.639644e+01</a:t>
            </a:r>
          </a:p>
          <a:p>
            <a:pPr lvl="1"/>
            <a:r>
              <a:t>Sampler 2: 25.765</a:t>
            </a:r>
          </a:p>
          <a:p>
            <a:r>
              <a:t>Sampler Av3 </a:t>
            </a:r>
          </a:p>
          <a:p>
            <a:pPr lvl="1"/>
            <a:r>
              <a:t>Sampler 1: 6.085</a:t>
            </a:r>
          </a:p>
          <a:p>
            <a:pPr lvl="1"/>
            <a:r>
              <a:t>Sampler 2: 6.638</a:t>
            </a:r>
          </a:p>
          <a:p>
            <a:r>
              <a:t>Sampler Offset (rather than -1)</a:t>
            </a:r>
          </a:p>
          <a:p>
            <a:pPr lvl="1"/>
            <a:r>
              <a:t>-57.7777</a:t>
            </a:r>
          </a:p>
          <a:p>
            <a:r>
              <a:t>Goodness Of fit </a:t>
            </a:r>
          </a:p>
          <a:p>
            <a:pPr lvl="1"/>
            <a:r>
              <a:t>0.14568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98.074</a:t>
            </a:r>
          </a:p>
          <a:p>
            <a:pPr lvl="1"/>
            <a:r>
              <a:t>Sampler 2: 116.612</a:t>
            </a:r>
          </a:p>
          <a:p>
            <a:r>
              <a:t>Sampler Offset (rather than -1)</a:t>
            </a:r>
          </a:p>
          <a:p>
            <a:pPr lvl="1"/>
            <a:r>
              <a:t>-88.9408</a:t>
            </a:r>
          </a:p>
          <a:p>
            <a:r>
              <a:t>Goodness Of fit </a:t>
            </a:r>
          </a:p>
          <a:p>
            <a:pPr lvl="1"/>
            <a:r>
              <a:t>0.12425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5.543200e+01</a:t>
            </a:r>
          </a:p>
          <a:p>
            <a:pPr lvl="1"/>
            <a:r>
              <a:t>Sampler 2: 24.773</a:t>
            </a:r>
          </a:p>
          <a:p>
            <a:r>
              <a:t>Sampler Av3 </a:t>
            </a:r>
          </a:p>
          <a:p>
            <a:pPr lvl="1"/>
            <a:r>
              <a:t>Sampler 1: 4.233</a:t>
            </a:r>
          </a:p>
          <a:p>
            <a:pPr lvl="1"/>
            <a:r>
              <a:t>Sampler 2: 5.592</a:t>
            </a:r>
          </a:p>
          <a:p>
            <a:r>
              <a:t>Sampler Offset (rather than -1)</a:t>
            </a:r>
          </a:p>
          <a:p>
            <a:pPr lvl="1"/>
            <a:r>
              <a:t>-51.0527</a:t>
            </a:r>
          </a:p>
          <a:p>
            <a:r>
              <a:t>Goodness Of fit </a:t>
            </a:r>
          </a:p>
          <a:p>
            <a:pPr lvl="1"/>
            <a:r>
              <a:t>0.12654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237.680</a:t>
            </a:r>
          </a:p>
          <a:p>
            <a:pPr lvl="1"/>
            <a:r>
              <a:t>Sampler 2: 286.333</a:t>
            </a:r>
          </a:p>
          <a:p>
            <a:r>
              <a:t>Sampler Offset (rather than -1)</a:t>
            </a:r>
          </a:p>
          <a:p>
            <a:pPr lvl="1"/>
            <a:r>
              <a:t>-215.478</a:t>
            </a:r>
          </a:p>
          <a:p>
            <a:r>
              <a:t>Goodness Of fit </a:t>
            </a:r>
          </a:p>
          <a:p>
            <a:pPr lvl="1"/>
            <a:r>
              <a:t>0.11139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2.437118e+01</a:t>
            </a:r>
          </a:p>
          <a:p>
            <a:pPr lvl="1"/>
            <a:r>
              <a:t>Sampler 2: 25.277</a:t>
            </a:r>
          </a:p>
          <a:p>
            <a:r>
              <a:t>Sampler Av3 </a:t>
            </a:r>
          </a:p>
          <a:p>
            <a:pPr lvl="1"/>
            <a:r>
              <a:t>Sampler 1: 6.876</a:t>
            </a:r>
          </a:p>
          <a:p>
            <a:pPr lvl="1"/>
            <a:r>
              <a:t>Sampler 2: 7.482</a:t>
            </a:r>
          </a:p>
          <a:p>
            <a:r>
              <a:t>Sampler Offset (rather than -1)</a:t>
            </a:r>
          </a:p>
          <a:p>
            <a:pPr lvl="1"/>
            <a:r>
              <a:t>-72.1018</a:t>
            </a:r>
          </a:p>
          <a:p>
            <a:r>
              <a:t>Goodness Of fit </a:t>
            </a:r>
          </a:p>
          <a:p>
            <a:pPr lvl="1"/>
            <a:r>
              <a:t>0.12456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158.630</a:t>
            </a:r>
          </a:p>
          <a:p>
            <a:pPr lvl="1"/>
            <a:r>
              <a:t>Sampler 2: 192.035</a:t>
            </a:r>
          </a:p>
          <a:p>
            <a:r>
              <a:t>Sampler Offset (rather than -1)</a:t>
            </a:r>
          </a:p>
          <a:p>
            <a:pPr lvl="1"/>
            <a:r>
              <a:t>-144.6465</a:t>
            </a:r>
          </a:p>
          <a:p>
            <a:r>
              <a:t>Goodness Of fit </a:t>
            </a:r>
          </a:p>
          <a:p>
            <a:pPr lvl="1"/>
            <a:r>
              <a:t>0.079774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2.265048e+01</a:t>
            </a:r>
          </a:p>
          <a:p>
            <a:pPr lvl="1"/>
            <a:r>
              <a:t>Sampler 2: 23.393</a:t>
            </a:r>
          </a:p>
          <a:p>
            <a:r>
              <a:t>Sampler Av3 </a:t>
            </a:r>
          </a:p>
          <a:p>
            <a:pPr lvl="1"/>
            <a:r>
              <a:t>Sampler 1: 6.369</a:t>
            </a:r>
          </a:p>
          <a:p>
            <a:pPr lvl="1"/>
            <a:r>
              <a:t>Sampler 2: 6.917</a:t>
            </a:r>
          </a:p>
          <a:p>
            <a:r>
              <a:t>Sampler Offset (rather than -1)</a:t>
            </a:r>
          </a:p>
          <a:p>
            <a:pPr lvl="1"/>
            <a:r>
              <a:t>-60.3502</a:t>
            </a:r>
          </a:p>
          <a:p>
            <a:r>
              <a:t>Goodness Of fit </a:t>
            </a:r>
          </a:p>
          <a:p>
            <a:pPr lvl="1"/>
            <a:r>
              <a:t>0.076867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97.497</a:t>
            </a:r>
          </a:p>
          <a:p>
            <a:pPr lvl="1"/>
            <a:r>
              <a:t>Sampler 2: 120.293</a:t>
            </a:r>
          </a:p>
          <a:p>
            <a:r>
              <a:t>Sampler Offset (rather than -1)</a:t>
            </a:r>
          </a:p>
          <a:p>
            <a:pPr lvl="1"/>
            <a:r>
              <a:t>-90.2507</a:t>
            </a:r>
          </a:p>
          <a:p>
            <a:r>
              <a:t>Goodness Of fit </a:t>
            </a:r>
          </a:p>
          <a:p>
            <a:pPr lvl="1"/>
            <a:r>
              <a:t>0.074834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Configuration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Frequencies: (GHz)</a:t>
            </a:r>
          </a:p>
          <a:p>
            <a:pPr lvl="1"/>
            <a:r>
              <a:t>11.4, 11.3, 11.2, 11.1, 11, 10.9, 10.8, 10.7, 10.6, 10.5</a:t>
            </a:r>
          </a:p>
          <a:p>
            <a:r>
              <a:t>Input Powers: (dBm)</a:t>
            </a:r>
          </a:p>
          <a:p>
            <a:pPr lvl="1"/>
            <a:r>
              <a:t>6, 8, 10</a:t>
            </a:r>
          </a:p>
          <a:p>
            <a:r>
              <a:t>Load Impedances: </a:t>
            </a:r>
          </a:p>
          <a:p>
            <a:pPr lvl="1"/>
            <a:r>
              <a:t>Gamma Magnitude: </a:t>
            </a:r>
          </a:p>
          <a:p>
            <a:pPr lvl="2"/>
            <a:r>
              <a:t>0.1, 0.2, 0.3, 0.4, 0.5</a:t>
            </a:r>
          </a:p>
          <a:p>
            <a:pPr lvl="1"/>
            <a:r>
              <a:t>Gamma Phase</a:t>
            </a:r>
          </a:p>
          <a:p>
            <a:pPr lvl="2"/>
            <a:r>
              <a:t>-175, -145, -115, -85, -55, -25, 5, 35, 65, 95, 125, 155</a:t>
            </a:r>
          </a:p>
          <a:p>
            <a:r>
              <a:t>Comments</a:t>
            </a:r>
          </a:p>
          <a:p>
            <a:pPr lvl="1"/>
            <a:r>
              <a:t>None</a:t>
            </a:r>
          </a:p>
          <a:p>
            <a:r>
              <a:t>Data and Time: 2025-08-22_05_30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1.770969e+01</a:t>
            </a:r>
          </a:p>
          <a:p>
            <a:pPr lvl="1"/>
            <a:r>
              <a:t>Sampler 2: 17.951</a:t>
            </a:r>
          </a:p>
          <a:p>
            <a:r>
              <a:t>Sampler Av3 </a:t>
            </a:r>
          </a:p>
          <a:p>
            <a:pPr lvl="1"/>
            <a:r>
              <a:t>Sampler 1: 5.309</a:t>
            </a:r>
          </a:p>
          <a:p>
            <a:pPr lvl="1"/>
            <a:r>
              <a:t>Sampler 2: 5.829</a:t>
            </a:r>
          </a:p>
          <a:p>
            <a:r>
              <a:t>Sampler Offset (rather than -1)</a:t>
            </a:r>
          </a:p>
          <a:p>
            <a:pPr lvl="1"/>
            <a:r>
              <a:t>-39.5152</a:t>
            </a:r>
          </a:p>
          <a:p>
            <a:r>
              <a:t>Goodness Of fit </a:t>
            </a:r>
          </a:p>
          <a:p>
            <a:pPr lvl="1"/>
            <a:r>
              <a:t>0.070148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280.895</a:t>
            </a:r>
          </a:p>
          <a:p>
            <a:pPr lvl="1"/>
            <a:r>
              <a:t>Sampler 2: 253.309</a:t>
            </a:r>
          </a:p>
          <a:p>
            <a:r>
              <a:t>Sampler Offset (rather than -1)</a:t>
            </a:r>
          </a:p>
          <a:p>
            <a:pPr lvl="1"/>
            <a:r>
              <a:t>-220.0237</a:t>
            </a:r>
          </a:p>
          <a:p>
            <a:r>
              <a:t>Goodness Of fit </a:t>
            </a:r>
          </a:p>
          <a:p>
            <a:pPr lvl="1"/>
            <a:r>
              <a:t>0.17413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2.529164e+01</a:t>
            </a:r>
          </a:p>
          <a:p>
            <a:pPr lvl="1"/>
            <a:r>
              <a:t>Sampler 2: 24.574</a:t>
            </a:r>
          </a:p>
          <a:p>
            <a:r>
              <a:t>Sampler Av3 </a:t>
            </a:r>
          </a:p>
          <a:p>
            <a:pPr lvl="1"/>
            <a:r>
              <a:t>Sampler 1: 7.312</a:t>
            </a:r>
          </a:p>
          <a:p>
            <a:pPr lvl="1"/>
            <a:r>
              <a:t>Sampler 2: 7.090</a:t>
            </a:r>
          </a:p>
          <a:p>
            <a:r>
              <a:t>Sampler Offset (rather than -1)</a:t>
            </a:r>
          </a:p>
          <a:p>
            <a:pPr lvl="1"/>
            <a:r>
              <a:t>-72.7322</a:t>
            </a:r>
          </a:p>
          <a:p>
            <a:r>
              <a:t>Goodness Of fit </a:t>
            </a:r>
          </a:p>
          <a:p>
            <a:pPr lvl="1"/>
            <a:r>
              <a:t>0.18886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210.328</a:t>
            </a:r>
          </a:p>
          <a:p>
            <a:pPr lvl="1"/>
            <a:r>
              <a:t>Sampler 2: 194.120</a:t>
            </a:r>
          </a:p>
          <a:p>
            <a:r>
              <a:t>Sampler Offset (rather than -1)</a:t>
            </a:r>
          </a:p>
          <a:p>
            <a:pPr lvl="1"/>
            <a:r>
              <a:t>-167.0968</a:t>
            </a:r>
          </a:p>
          <a:p>
            <a:r>
              <a:t>Goodness Of fit </a:t>
            </a:r>
          </a:p>
          <a:p>
            <a:pPr lvl="1"/>
            <a:r>
              <a:t>0.11541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2.418772e+01</a:t>
            </a:r>
          </a:p>
          <a:p>
            <a:pPr lvl="1"/>
            <a:r>
              <a:t>Sampler 2: 22.678</a:t>
            </a:r>
          </a:p>
          <a:p>
            <a:r>
              <a:t>Sampler Av3 </a:t>
            </a:r>
          </a:p>
          <a:p>
            <a:pPr lvl="1"/>
            <a:r>
              <a:t>Sampler 1: 7.071</a:t>
            </a:r>
          </a:p>
          <a:p>
            <a:pPr lvl="1"/>
            <a:r>
              <a:t>Sampler 2: 6.946</a:t>
            </a:r>
          </a:p>
          <a:p>
            <a:r>
              <a:t>Sampler Offset (rather than -1)</a:t>
            </a:r>
          </a:p>
          <a:p>
            <a:pPr lvl="1"/>
            <a:r>
              <a:t>-67.9184</a:t>
            </a:r>
          </a:p>
          <a:p>
            <a:r>
              <a:t>Goodness Of fit </a:t>
            </a:r>
          </a:p>
          <a:p>
            <a:pPr lvl="1"/>
            <a:r>
              <a:t>0.11257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145.116</a:t>
            </a:r>
          </a:p>
          <a:p>
            <a:pPr lvl="1"/>
            <a:r>
              <a:t>Sampler 2: 135.212</a:t>
            </a:r>
          </a:p>
          <a:p>
            <a:r>
              <a:t>Sampler Offset (rather than -1)</a:t>
            </a:r>
          </a:p>
          <a:p>
            <a:pPr lvl="1"/>
            <a:r>
              <a:t>-116.3578</a:t>
            </a:r>
          </a:p>
          <a:p>
            <a:r>
              <a:t>Goodness Of fit </a:t>
            </a:r>
          </a:p>
          <a:p>
            <a:pPr lvl="1"/>
            <a:r>
              <a:t>0.10936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1.683943e+01</a:t>
            </a:r>
          </a:p>
          <a:p>
            <a:pPr lvl="1"/>
            <a:r>
              <a:t>Sampler 2: 15.855</a:t>
            </a:r>
          </a:p>
          <a:p>
            <a:r>
              <a:t>Sampler Av3 </a:t>
            </a:r>
          </a:p>
          <a:p>
            <a:pPr lvl="1"/>
            <a:r>
              <a:t>Sampler 1: 6.212</a:t>
            </a:r>
          </a:p>
          <a:p>
            <a:pPr lvl="1"/>
            <a:r>
              <a:t>Sampler 2: 6.116</a:t>
            </a:r>
          </a:p>
          <a:p>
            <a:r>
              <a:t>Sampler Offset (rather than -1)</a:t>
            </a:r>
          </a:p>
          <a:p>
            <a:pPr lvl="1"/>
            <a:r>
              <a:t>-47.0656</a:t>
            </a:r>
          </a:p>
          <a:p>
            <a:r>
              <a:t>Goodness Of fit </a:t>
            </a:r>
          </a:p>
          <a:p>
            <a:pPr lvl="1"/>
            <a:r>
              <a:t>0.10491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265.573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-232.7902</a:t>
            </a:r>
          </a:p>
          <a:p>
            <a:r>
              <a:t>Goodness Of fit </a:t>
            </a:r>
          </a:p>
          <a:p>
            <a:pPr lvl="1"/>
            <a:r>
              <a:t>0.08276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2.440019e+01</a:t>
            </a:r>
          </a:p>
          <a:p>
            <a:pPr lvl="1"/>
            <a:r>
              <a:t>Sampler 2: 25.766</a:t>
            </a:r>
          </a:p>
          <a:p>
            <a:r>
              <a:t>Sampler Av3 </a:t>
            </a:r>
          </a:p>
          <a:p>
            <a:pPr lvl="1"/>
            <a:r>
              <a:t>Sampler 1: 6.819</a:t>
            </a:r>
          </a:p>
          <a:p>
            <a:pPr lvl="1"/>
            <a:r>
              <a:t>Sampler 2: 7.325</a:t>
            </a:r>
          </a:p>
          <a:p>
            <a:r>
              <a:t>Sampler Offset (rather than -1)</a:t>
            </a:r>
          </a:p>
          <a:p>
            <a:pPr lvl="1"/>
            <a:r>
              <a:t>-70.0837</a:t>
            </a:r>
          </a:p>
          <a:p>
            <a:r>
              <a:t>Goodness Of fit </a:t>
            </a:r>
          </a:p>
          <a:p>
            <a:pPr lvl="1"/>
            <a:r>
              <a:t>0.12641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161.753</a:t>
            </a:r>
          </a:p>
          <a:p>
            <a:pPr lvl="1"/>
            <a:r>
              <a:t>Sampler 2: 187.530</a:t>
            </a:r>
          </a:p>
          <a:p>
            <a:r>
              <a:t>Sampler Offset (rather than -1)</a:t>
            </a:r>
          </a:p>
          <a:p>
            <a:pPr lvl="1"/>
            <a:r>
              <a:t>-144.2159</a:t>
            </a:r>
          </a:p>
          <a:p>
            <a:r>
              <a:t>Goodness Of fit </a:t>
            </a:r>
          </a:p>
          <a:p>
            <a:pPr lvl="1"/>
            <a:r>
              <a:t>0.025366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276.109</a:t>
            </a:r>
          </a:p>
          <a:p>
            <a:pPr lvl="1"/>
            <a:r>
              <a:t>Sampler 2: 286.574</a:t>
            </a:r>
          </a:p>
          <a:p>
            <a:r>
              <a:t>Sampler Offset (rather than -1)</a:t>
            </a:r>
          </a:p>
          <a:p>
            <a:pPr lvl="1"/>
            <a:r>
              <a:t>-231.4077</a:t>
            </a:r>
          </a:p>
          <a:p>
            <a:r>
              <a:t>Goodness Of fit </a:t>
            </a:r>
          </a:p>
          <a:p>
            <a:pPr lvl="1"/>
            <a:r>
              <a:t>0.13417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2.488749e+01</a:t>
            </a:r>
          </a:p>
          <a:p>
            <a:pPr lvl="1"/>
            <a:r>
              <a:t>Sampler 2: 25.680</a:t>
            </a:r>
          </a:p>
          <a:p>
            <a:r>
              <a:t>Sampler Av3 </a:t>
            </a:r>
          </a:p>
          <a:p>
            <a:pPr lvl="1"/>
            <a:r>
              <a:t>Sampler 1: 6.375</a:t>
            </a:r>
          </a:p>
          <a:p>
            <a:pPr lvl="1"/>
            <a:r>
              <a:t>Sampler 2: 6.817</a:t>
            </a:r>
          </a:p>
          <a:p>
            <a:r>
              <a:t>Sampler Offset (rather than -1)</a:t>
            </a:r>
          </a:p>
          <a:p>
            <a:pPr lvl="1"/>
            <a:r>
              <a:t>-61.3999</a:t>
            </a:r>
          </a:p>
          <a:p>
            <a:r>
              <a:t>Goodness Of fit </a:t>
            </a:r>
          </a:p>
          <a:p>
            <a:pPr lvl="1"/>
            <a:r>
              <a:t>0.023814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114.327</a:t>
            </a:r>
          </a:p>
          <a:p>
            <a:pPr lvl="1"/>
            <a:r>
              <a:t>Sampler 2: 132.391</a:t>
            </a:r>
          </a:p>
          <a:p>
            <a:r>
              <a:t>Sampler Offset (rather than -1)</a:t>
            </a:r>
          </a:p>
          <a:p>
            <a:pPr lvl="1"/>
            <a:r>
              <a:t>-102.3699</a:t>
            </a:r>
          </a:p>
          <a:p>
            <a:r>
              <a:t>Goodness Of fit </a:t>
            </a:r>
          </a:p>
          <a:p>
            <a:pPr lvl="1"/>
            <a:r>
              <a:t>0.024656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2.377150e+01</a:t>
            </a:r>
          </a:p>
          <a:p>
            <a:pPr lvl="1"/>
            <a:r>
              <a:t>Sampler 2: 23.930</a:t>
            </a:r>
          </a:p>
          <a:p>
            <a:r>
              <a:t>Sampler Av3 </a:t>
            </a:r>
          </a:p>
          <a:p>
            <a:pPr lvl="1"/>
            <a:r>
              <a:t>Sampler 1: 5.521</a:t>
            </a:r>
          </a:p>
          <a:p>
            <a:pPr lvl="1"/>
            <a:r>
              <a:t>Sampler 2: 5.928</a:t>
            </a:r>
          </a:p>
          <a:p>
            <a:r>
              <a:t>Sampler Offset (rather than -1)</a:t>
            </a:r>
          </a:p>
          <a:p>
            <a:pPr lvl="1"/>
            <a:r>
              <a:t>-46.6933</a:t>
            </a:r>
          </a:p>
          <a:p>
            <a:r>
              <a:t>Goodness Of fit </a:t>
            </a:r>
          </a:p>
          <a:p>
            <a:pPr lvl="1"/>
            <a:r>
              <a:t>0.021886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217.526</a:t>
            </a:r>
          </a:p>
          <a:p>
            <a:pPr lvl="1"/>
            <a:r>
              <a:t>Sampler 2: 208.553</a:t>
            </a:r>
          </a:p>
          <a:p>
            <a:r>
              <a:t>Sampler Offset (rather than -1)</a:t>
            </a:r>
          </a:p>
          <a:p>
            <a:pPr lvl="1"/>
            <a:r>
              <a:t>-175.5443</a:t>
            </a:r>
          </a:p>
          <a:p>
            <a:r>
              <a:t>Goodness Of fit </a:t>
            </a:r>
          </a:p>
          <a:p>
            <a:pPr lvl="1"/>
            <a:r>
              <a:t>0.098969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2.619394e+01</a:t>
            </a:r>
          </a:p>
          <a:p>
            <a:pPr lvl="1"/>
            <a:r>
              <a:t>Sampler 2: 25.264</a:t>
            </a:r>
          </a:p>
          <a:p>
            <a:r>
              <a:t>Sampler Av3 </a:t>
            </a:r>
          </a:p>
          <a:p>
            <a:pPr lvl="1"/>
            <a:r>
              <a:t>Sampler 1: 6.911</a:t>
            </a:r>
          </a:p>
          <a:p>
            <a:pPr lvl="1"/>
            <a:r>
              <a:t>Sampler 2: 6.821</a:t>
            </a:r>
          </a:p>
          <a:p>
            <a:r>
              <a:t>Sampler Offset (rather than -1)</a:t>
            </a:r>
          </a:p>
          <a:p>
            <a:pPr lvl="1"/>
            <a:r>
              <a:t>-66.4754</a:t>
            </a:r>
          </a:p>
          <a:p>
            <a:r>
              <a:t>Goodness Of fit </a:t>
            </a:r>
          </a:p>
          <a:p>
            <a:pPr lvl="1"/>
            <a:r>
              <a:t>0.10166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165.370</a:t>
            </a:r>
          </a:p>
          <a:p>
            <a:pPr lvl="1"/>
            <a:r>
              <a:t>Sampler 2: 163.231</a:t>
            </a:r>
          </a:p>
          <a:p>
            <a:r>
              <a:t>Sampler Offset (rather than -1)</a:t>
            </a:r>
          </a:p>
          <a:p>
            <a:pPr lvl="1"/>
            <a:r>
              <a:t>-135.8252</a:t>
            </a:r>
          </a:p>
          <a:p>
            <a:r>
              <a:t>Goodness Of fit </a:t>
            </a:r>
          </a:p>
          <a:p>
            <a:pPr lvl="1"/>
            <a:r>
              <a:t>0.068188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2.613778e+01</a:t>
            </a:r>
          </a:p>
          <a:p>
            <a:pPr lvl="1"/>
            <a:r>
              <a:t>Sampler 2: 24.826</a:t>
            </a:r>
          </a:p>
          <a:p>
            <a:r>
              <a:t>Sampler Av3 </a:t>
            </a:r>
          </a:p>
          <a:p>
            <a:pPr lvl="1"/>
            <a:r>
              <a:t>Sampler 1: 6.407</a:t>
            </a:r>
          </a:p>
          <a:p>
            <a:pPr lvl="1"/>
            <a:r>
              <a:t>Sampler 2: 6.463</a:t>
            </a:r>
          </a:p>
          <a:p>
            <a:r>
              <a:t>Sampler Offset (rather than -1)</a:t>
            </a:r>
          </a:p>
          <a:p>
            <a:pPr lvl="1"/>
            <a:r>
              <a:t>-58.6956</a:t>
            </a:r>
          </a:p>
          <a:p>
            <a:r>
              <a:t>Goodness Of fit </a:t>
            </a:r>
          </a:p>
          <a:p>
            <a:pPr lvl="1"/>
            <a:r>
              <a:t>0.067066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114.401</a:t>
            </a:r>
          </a:p>
          <a:p>
            <a:pPr lvl="1"/>
            <a:r>
              <a:t>Sampler 2: 114.083</a:t>
            </a:r>
          </a:p>
          <a:p>
            <a:r>
              <a:t>Sampler Offset (rather than -1)</a:t>
            </a:r>
          </a:p>
          <a:p>
            <a:pPr lvl="1"/>
            <a:r>
              <a:t>-94.8814</a:t>
            </a:r>
          </a:p>
          <a:p>
            <a:r>
              <a:t>Goodness Of fit </a:t>
            </a:r>
          </a:p>
          <a:p>
            <a:pPr lvl="1"/>
            <a:r>
              <a:t>0.051221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2.693458e+01</a:t>
            </a:r>
          </a:p>
          <a:p>
            <a:pPr lvl="1"/>
            <a:r>
              <a:t>Sampler 2: 25.126</a:t>
            </a:r>
          </a:p>
          <a:p>
            <a:r>
              <a:t>Sampler Av3 </a:t>
            </a:r>
          </a:p>
          <a:p>
            <a:pPr lvl="1"/>
            <a:r>
              <a:t>Sampler 1: 5.448</a:t>
            </a:r>
          </a:p>
          <a:p>
            <a:pPr lvl="1"/>
            <a:r>
              <a:t>Sampler 2: 5.533</a:t>
            </a:r>
          </a:p>
          <a:p>
            <a:r>
              <a:t>Sampler Offset (rather than -1)</a:t>
            </a:r>
          </a:p>
          <a:p>
            <a:pPr lvl="1"/>
            <a:r>
              <a:t>-45.3243</a:t>
            </a:r>
          </a:p>
          <a:p>
            <a:r>
              <a:t>Goodness Of fit </a:t>
            </a:r>
          </a:p>
          <a:p>
            <a:pPr lvl="1"/>
            <a:r>
              <a:t>0.050777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203.140</a:t>
            </a:r>
          </a:p>
          <a:p>
            <a:pPr lvl="1"/>
            <a:r>
              <a:t>Sampler 2: 211.487</a:t>
            </a:r>
          </a:p>
          <a:p>
            <a:r>
              <a:t>Sampler Offset (rather than -1)</a:t>
            </a:r>
          </a:p>
          <a:p>
            <a:pPr lvl="1"/>
            <a:r>
              <a:t>-170.8621</a:t>
            </a:r>
          </a:p>
          <a:p>
            <a:r>
              <a:t>Goodness Of fit </a:t>
            </a:r>
          </a:p>
          <a:p>
            <a:pPr lvl="1"/>
            <a:r>
              <a:t>0.18077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2.456779e+01</a:t>
            </a:r>
          </a:p>
          <a:p>
            <a:pPr lvl="1"/>
            <a:r>
              <a:t>Sampler 2: 25.530</a:t>
            </a:r>
          </a:p>
          <a:p>
            <a:r>
              <a:t>Sampler Av3 </a:t>
            </a:r>
          </a:p>
          <a:p>
            <a:pPr lvl="1"/>
            <a:r>
              <a:t>Sampler 1: 7.042</a:t>
            </a:r>
          </a:p>
          <a:p>
            <a:pPr lvl="1"/>
            <a:r>
              <a:t>Sampler 2: 7.229</a:t>
            </a:r>
          </a:p>
          <a:p>
            <a:r>
              <a:t>Sampler Offset (rather than -1)</a:t>
            </a:r>
          </a:p>
          <a:p>
            <a:pPr lvl="1"/>
            <a:r>
              <a:t>-71.1249</a:t>
            </a:r>
          </a:p>
          <a:p>
            <a:r>
              <a:t>Goodness Of fit </a:t>
            </a:r>
          </a:p>
          <a:p>
            <a:pPr lvl="1"/>
            <a:r>
              <a:t>0.16356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2.473935e+01</a:t>
            </a:r>
          </a:p>
          <a:p>
            <a:pPr lvl="1"/>
            <a:r>
              <a:t>Sampler 2: 24.995</a:t>
            </a:r>
          </a:p>
          <a:p>
            <a:r>
              <a:t>Sampler Av3 </a:t>
            </a:r>
          </a:p>
          <a:p>
            <a:pPr lvl="1"/>
            <a:r>
              <a:t>Sampler 1: 6.817</a:t>
            </a:r>
          </a:p>
          <a:p>
            <a:pPr lvl="1"/>
            <a:r>
              <a:t>Sampler 2: 6.998</a:t>
            </a:r>
          </a:p>
          <a:p>
            <a:r>
              <a:t>Sampler Offset (rather than -1)</a:t>
            </a:r>
          </a:p>
          <a:p>
            <a:pPr lvl="1"/>
            <a:r>
              <a:t>-66.6208</a:t>
            </a:r>
          </a:p>
          <a:p>
            <a:r>
              <a:t>Goodness Of fit </a:t>
            </a:r>
          </a:p>
          <a:p>
            <a:pPr lvl="1"/>
            <a:r>
              <a:t>0.18158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151.659</a:t>
            </a:r>
          </a:p>
          <a:p>
            <a:pPr lvl="1"/>
            <a:r>
              <a:t>Sampler 2: 154.048</a:t>
            </a:r>
          </a:p>
          <a:p>
            <a:r>
              <a:t>Sampler Offset (rather than -1)</a:t>
            </a:r>
          </a:p>
          <a:p>
            <a:pPr lvl="1"/>
            <a:r>
              <a:t>-126.4112</a:t>
            </a:r>
          </a:p>
          <a:p>
            <a:r>
              <a:t>Goodness Of fit </a:t>
            </a:r>
          </a:p>
          <a:p>
            <a:pPr lvl="1"/>
            <a:r>
              <a:t>0.19573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2.524761e+01</a:t>
            </a:r>
          </a:p>
          <a:p>
            <a:pPr lvl="1"/>
            <a:r>
              <a:t>Sampler 2: 25.270</a:t>
            </a:r>
          </a:p>
          <a:p>
            <a:r>
              <a:t>Sampler Av3 </a:t>
            </a:r>
          </a:p>
          <a:p>
            <a:pPr lvl="1"/>
            <a:r>
              <a:t>Sampler 1: 6.201</a:t>
            </a:r>
          </a:p>
          <a:p>
            <a:pPr lvl="1"/>
            <a:r>
              <a:t>Sampler 2: 6.309</a:t>
            </a:r>
          </a:p>
          <a:p>
            <a:r>
              <a:t>Sampler Offset (rather than -1)</a:t>
            </a:r>
          </a:p>
          <a:p>
            <a:pPr lvl="1"/>
            <a:r>
              <a:t>-55.5014</a:t>
            </a:r>
          </a:p>
          <a:p>
            <a:r>
              <a:t>Goodness Of fit </a:t>
            </a:r>
          </a:p>
          <a:p>
            <a:pPr lvl="1"/>
            <a:r>
              <a:t>0.19383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104.621</a:t>
            </a:r>
          </a:p>
          <a:p>
            <a:pPr lvl="1"/>
            <a:r>
              <a:t>Sampler 2: 106.729</a:t>
            </a:r>
          </a:p>
          <a:p>
            <a:r>
              <a:t>Sampler Offset (rather than -1)</a:t>
            </a:r>
          </a:p>
          <a:p>
            <a:pPr lvl="1"/>
            <a:r>
              <a:t>-87.8204</a:t>
            </a:r>
          </a:p>
          <a:p>
            <a:r>
              <a:t>Goodness Of fit </a:t>
            </a:r>
          </a:p>
          <a:p>
            <a:pPr lvl="1"/>
            <a:r>
              <a:t>0.18064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2.448859e+01</a:t>
            </a:r>
          </a:p>
          <a:p>
            <a:pPr lvl="1"/>
            <a:r>
              <a:t>Sampler 2: 22.658</a:t>
            </a:r>
          </a:p>
          <a:p>
            <a:r>
              <a:t>Sampler Av3 </a:t>
            </a:r>
          </a:p>
          <a:p>
            <a:pPr lvl="1"/>
            <a:r>
              <a:t>Sampler 1: 5.292</a:t>
            </a:r>
          </a:p>
          <a:p>
            <a:pPr lvl="1"/>
            <a:r>
              <a:t>Sampler 2: 5.437</a:t>
            </a:r>
          </a:p>
          <a:p>
            <a:r>
              <a:t>Sampler Offset (rather than -1)</a:t>
            </a:r>
          </a:p>
          <a:p>
            <a:pPr lvl="1"/>
            <a:r>
              <a:t>-41.7518</a:t>
            </a:r>
          </a:p>
          <a:p>
            <a:r>
              <a:t>Goodness Of fit </a:t>
            </a:r>
          </a:p>
          <a:p>
            <a:pPr lvl="1"/>
            <a:r>
              <a:t>0.17804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225.333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-216.4144</a:t>
            </a:r>
          </a:p>
          <a:p>
            <a:r>
              <a:t>Goodness Of fit </a:t>
            </a:r>
          </a:p>
          <a:p>
            <a:pPr lvl="1"/>
            <a:r>
              <a:t>0.071427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2.404923e+01</a:t>
            </a:r>
          </a:p>
          <a:p>
            <a:pPr lvl="1"/>
            <a:r>
              <a:t>Sampler 2: 25.104</a:t>
            </a:r>
          </a:p>
          <a:p>
            <a:r>
              <a:t>Sampler Av3 </a:t>
            </a:r>
          </a:p>
          <a:p>
            <a:pPr lvl="1"/>
            <a:r>
              <a:t>Sampler 1: 6.856</a:t>
            </a:r>
          </a:p>
          <a:p>
            <a:pPr lvl="1"/>
            <a:r>
              <a:t>Sampler 2: 7.780</a:t>
            </a:r>
          </a:p>
          <a:p>
            <a:r>
              <a:t>Sampler Offset (rather than -1)</a:t>
            </a:r>
          </a:p>
          <a:p>
            <a:pPr lvl="1"/>
            <a:r>
              <a:t>-75.6558</a:t>
            </a:r>
          </a:p>
          <a:p>
            <a:r>
              <a:t>Goodness Of fit </a:t>
            </a:r>
          </a:p>
          <a:p>
            <a:pPr lvl="1"/>
            <a:r>
              <a:t>0.083268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169.400</a:t>
            </a:r>
          </a:p>
          <a:p>
            <a:pPr lvl="1"/>
            <a:r>
              <a:t>Sampler 2: 217.528</a:t>
            </a:r>
          </a:p>
          <a:p>
            <a:r>
              <a:t>Sampler Offset (rather than -1)</a:t>
            </a:r>
          </a:p>
          <a:p>
            <a:pPr lvl="1"/>
            <a:r>
              <a:t>-159.943</a:t>
            </a:r>
          </a:p>
          <a:p>
            <a:r>
              <a:t>Goodness Of fit </a:t>
            </a:r>
          </a:p>
          <a:p>
            <a:pPr lvl="1"/>
            <a:r>
              <a:t>0.076954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2.482466e+01</a:t>
            </a:r>
          </a:p>
          <a:p>
            <a:pPr lvl="1"/>
            <a:r>
              <a:t>Sampler 2: 25.547</a:t>
            </a:r>
          </a:p>
          <a:p>
            <a:r>
              <a:t>Sampler Av3 </a:t>
            </a:r>
          </a:p>
          <a:p>
            <a:pPr lvl="1"/>
            <a:r>
              <a:t>Sampler 1: 6.471</a:t>
            </a:r>
          </a:p>
          <a:p>
            <a:pPr lvl="1"/>
            <a:r>
              <a:t>Sampler 2: 7.197</a:t>
            </a:r>
          </a:p>
          <a:p>
            <a:r>
              <a:t>Sampler Offset (rather than -1)</a:t>
            </a:r>
          </a:p>
          <a:p>
            <a:pPr lvl="1"/>
            <a:r>
              <a:t>-66.2782</a:t>
            </a:r>
          </a:p>
          <a:p>
            <a:r>
              <a:t>Goodness Of fit </a:t>
            </a:r>
          </a:p>
          <a:p>
            <a:pPr lvl="1"/>
            <a:r>
              <a:t>0.076618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120.339</a:t>
            </a:r>
          </a:p>
          <a:p>
            <a:pPr lvl="1"/>
            <a:r>
              <a:t>Sampler 2: 153.655</a:t>
            </a:r>
          </a:p>
          <a:p>
            <a:r>
              <a:t>Sampler Offset (rather than -1)</a:t>
            </a:r>
          </a:p>
          <a:p>
            <a:pPr lvl="1"/>
            <a:r>
              <a:t>-113.8073</a:t>
            </a:r>
          </a:p>
          <a:p>
            <a:r>
              <a:t>Goodness Of fit </a:t>
            </a:r>
          </a:p>
          <a:p>
            <a:pPr lvl="1"/>
            <a:r>
              <a:t>0.057409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171.279</a:t>
            </a:r>
          </a:p>
          <a:p>
            <a:pPr lvl="1"/>
            <a:r>
              <a:t>Sampler 2: 173.763</a:t>
            </a:r>
          </a:p>
          <a:p>
            <a:r>
              <a:t>Sampler Offset (rather than -1)</a:t>
            </a:r>
          </a:p>
          <a:p>
            <a:pPr lvl="1"/>
            <a:r>
              <a:t>-142.3579</a:t>
            </a:r>
          </a:p>
          <a:p>
            <a:r>
              <a:t>Goodness Of fit </a:t>
            </a:r>
          </a:p>
          <a:p>
            <a:pPr lvl="1"/>
            <a:r>
              <a:t>0.13303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2.548862e+01</a:t>
            </a:r>
          </a:p>
          <a:p>
            <a:pPr lvl="1"/>
            <a:r>
              <a:t>Sampler 2: 26.793</a:t>
            </a:r>
          </a:p>
          <a:p>
            <a:r>
              <a:t>Sampler Av3 </a:t>
            </a:r>
          </a:p>
          <a:p>
            <a:pPr lvl="1"/>
            <a:r>
              <a:t>Sampler 1: 5.586</a:t>
            </a:r>
          </a:p>
          <a:p>
            <a:pPr lvl="1"/>
            <a:r>
              <a:t>Sampler 2: 6.228</a:t>
            </a:r>
          </a:p>
          <a:p>
            <a:r>
              <a:t>Sampler Offset (rather than -1)</a:t>
            </a:r>
          </a:p>
          <a:p>
            <a:pPr lvl="1"/>
            <a:r>
              <a:t>-51.5065</a:t>
            </a:r>
          </a:p>
          <a:p>
            <a:r>
              <a:t>Goodness Of fit </a:t>
            </a:r>
          </a:p>
          <a:p>
            <a:pPr lvl="1"/>
            <a:r>
              <a:t>0.056449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155.318</a:t>
            </a:r>
          </a:p>
          <a:p>
            <a:pPr lvl="1"/>
            <a:r>
              <a:t>Sampler 2: 174.537</a:t>
            </a:r>
          </a:p>
          <a:p>
            <a:r>
              <a:t>Sampler Offset (rather than -1)</a:t>
            </a:r>
          </a:p>
          <a:p>
            <a:pPr lvl="1"/>
            <a:r>
              <a:t>-136.0846</a:t>
            </a:r>
          </a:p>
          <a:p>
            <a:r>
              <a:t>Goodness Of fit </a:t>
            </a:r>
          </a:p>
          <a:p>
            <a:pPr lvl="1"/>
            <a:r>
              <a:t>0.24875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2.279443e+01</a:t>
            </a:r>
          </a:p>
          <a:p>
            <a:pPr lvl="1"/>
            <a:r>
              <a:t>Sampler 2: 22.921</a:t>
            </a:r>
          </a:p>
          <a:p>
            <a:r>
              <a:t>Sampler Av3 </a:t>
            </a:r>
          </a:p>
          <a:p>
            <a:pPr lvl="1"/>
            <a:r>
              <a:t>Sampler 1: 6.337</a:t>
            </a:r>
          </a:p>
          <a:p>
            <a:pPr lvl="1"/>
            <a:r>
              <a:t>Sampler 2: 6.704</a:t>
            </a:r>
          </a:p>
          <a:p>
            <a:r>
              <a:t>Sampler Offset (rather than -1)</a:t>
            </a:r>
          </a:p>
          <a:p>
            <a:pPr lvl="1"/>
            <a:r>
              <a:t>-57.8784</a:t>
            </a:r>
          </a:p>
          <a:p>
            <a:r>
              <a:t>Goodness Of fit </a:t>
            </a:r>
          </a:p>
          <a:p>
            <a:pPr lvl="1"/>
            <a:r>
              <a:t>0.24528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94.168</a:t>
            </a:r>
          </a:p>
          <a:p>
            <a:pPr lvl="1"/>
            <a:r>
              <a:t>Sampler 2: 102.882</a:t>
            </a:r>
          </a:p>
          <a:p>
            <a:r>
              <a:t>Sampler Offset (rather than -1)</a:t>
            </a:r>
          </a:p>
          <a:p>
            <a:pPr lvl="1"/>
            <a:r>
              <a:t>-81.5289</a:t>
            </a:r>
          </a:p>
          <a:p>
            <a:r>
              <a:t>Goodness Of fit </a:t>
            </a:r>
          </a:p>
          <a:p>
            <a:pPr lvl="1"/>
            <a:r>
              <a:t>0.26952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2.281000e+01</a:t>
            </a:r>
          </a:p>
          <a:p>
            <a:pPr lvl="1"/>
            <a:r>
              <a:t>Sampler 2: 23.662</a:t>
            </a:r>
          </a:p>
          <a:p>
            <a:r>
              <a:t>Sampler Av3 </a:t>
            </a:r>
          </a:p>
          <a:p>
            <a:pPr lvl="1"/>
            <a:r>
              <a:t>Sampler 1: 5.149</a:t>
            </a:r>
          </a:p>
          <a:p>
            <a:pPr lvl="1"/>
            <a:r>
              <a:t>Sampler 2: 5.394</a:t>
            </a:r>
          </a:p>
          <a:p>
            <a:r>
              <a:t>Sampler Offset (rather than -1)</a:t>
            </a:r>
          </a:p>
          <a:p>
            <a:pPr lvl="1"/>
            <a:r>
              <a:t>-40.0124</a:t>
            </a:r>
          </a:p>
          <a:p>
            <a:r>
              <a:t>Goodness Of fit </a:t>
            </a:r>
          </a:p>
          <a:p>
            <a:pPr lvl="1"/>
            <a:r>
              <a:t>0.26458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62.075</a:t>
            </a:r>
          </a:p>
          <a:p>
            <a:pPr lvl="1"/>
            <a:r>
              <a:t>Sampler 2: 66.873</a:t>
            </a:r>
          </a:p>
          <a:p>
            <a:r>
              <a:t>Sampler Offset (rather than -1)</a:t>
            </a:r>
          </a:p>
          <a:p>
            <a:pPr lvl="1"/>
            <a:r>
              <a:t>-53.5953</a:t>
            </a:r>
          </a:p>
          <a:p>
            <a:r>
              <a:t>Goodness Of fit </a:t>
            </a:r>
          </a:p>
          <a:p>
            <a:pPr lvl="1"/>
            <a:r>
              <a:t>0.2671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3.080671e+00</a:t>
            </a:r>
          </a:p>
          <a:p>
            <a:pPr lvl="1"/>
            <a:r>
              <a:t>Sampler 2: 3.650</a:t>
            </a:r>
          </a:p>
          <a:p>
            <a:r>
              <a:t>Sampler Av3 </a:t>
            </a:r>
          </a:p>
          <a:p>
            <a:pPr lvl="1"/>
            <a:r>
              <a:t>Sampler 1: 4.814</a:t>
            </a:r>
          </a:p>
          <a:p>
            <a:pPr lvl="1"/>
            <a:r>
              <a:t>Sampler 2: 4.984</a:t>
            </a:r>
          </a:p>
          <a:p>
            <a:r>
              <a:t>Sampler Offset (rather than -1)</a:t>
            </a:r>
          </a:p>
          <a:p>
            <a:pPr lvl="1"/>
            <a:r>
              <a:t>-19.6941</a:t>
            </a:r>
          </a:p>
          <a:p>
            <a:r>
              <a:t>Goodness Of fit </a:t>
            </a:r>
          </a:p>
          <a:p>
            <a:pPr lvl="1"/>
            <a:r>
              <a:t>0.25724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178.285</a:t>
            </a:r>
          </a:p>
          <a:p>
            <a:pPr lvl="1"/>
            <a:r>
              <a:t>Sampler 2: 169.201</a:t>
            </a:r>
          </a:p>
          <a:p>
            <a:r>
              <a:t>Sampler Offset (rather than -1)</a:t>
            </a:r>
          </a:p>
          <a:p>
            <a:pPr lvl="1"/>
            <a:r>
              <a:t>-143.6921</a:t>
            </a:r>
          </a:p>
          <a:p>
            <a:r>
              <a:t>Goodness Of fit </a:t>
            </a:r>
          </a:p>
          <a:p>
            <a:pPr lvl="1"/>
            <a:r>
              <a:t>0.49998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2.615723e+01</a:t>
            </a:r>
          </a:p>
          <a:p>
            <a:pPr lvl="1"/>
            <a:r>
              <a:t>Sampler 2: 26.613</a:t>
            </a:r>
          </a:p>
          <a:p>
            <a:r>
              <a:t>Sampler Av3 </a:t>
            </a:r>
          </a:p>
          <a:p>
            <a:pPr lvl="1"/>
            <a:r>
              <a:t>Sampler 1: 3.613</a:t>
            </a:r>
          </a:p>
          <a:p>
            <a:pPr lvl="1"/>
            <a:r>
              <a:t>Sampler 2: 3.665</a:t>
            </a:r>
          </a:p>
          <a:p>
            <a:r>
              <a:t>Sampler Offset (rather than -1)</a:t>
            </a:r>
          </a:p>
          <a:p>
            <a:pPr lvl="1"/>
            <a:r>
              <a:t>-28.536</a:t>
            </a:r>
          </a:p>
          <a:p>
            <a:r>
              <a:t>Goodness Of fit </a:t>
            </a:r>
          </a:p>
          <a:p>
            <a:pPr lvl="1"/>
            <a:r>
              <a:t>0.53892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182.594</a:t>
            </a:r>
          </a:p>
          <a:p>
            <a:pPr lvl="1"/>
            <a:r>
              <a:t>Sampler 2: 170.091</a:t>
            </a:r>
          </a:p>
          <a:p>
            <a:r>
              <a:t>Sampler Offset (rather than -1)</a:t>
            </a:r>
          </a:p>
          <a:p>
            <a:pPr lvl="1"/>
            <a:r>
              <a:t>-146.2729</a:t>
            </a:r>
          </a:p>
          <a:p>
            <a:r>
              <a:t>Goodness Of fit </a:t>
            </a:r>
          </a:p>
          <a:p>
            <a:pPr lvl="1"/>
            <a:r>
              <a:t>0.10491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2.436125e+01</a:t>
            </a:r>
          </a:p>
          <a:p>
            <a:pPr lvl="1"/>
            <a:r>
              <a:t>Sampler 2: 23.552</a:t>
            </a:r>
          </a:p>
          <a:p>
            <a:r>
              <a:t>Sampler Av3 </a:t>
            </a:r>
          </a:p>
          <a:p>
            <a:pPr lvl="1"/>
            <a:r>
              <a:t>Sampler 1: 6.549</a:t>
            </a:r>
          </a:p>
          <a:p>
            <a:pPr lvl="1"/>
            <a:r>
              <a:t>Sampler 2: 6.662</a:t>
            </a:r>
          </a:p>
          <a:p>
            <a:r>
              <a:t>Sampler Offset (rather than -1)</a:t>
            </a:r>
          </a:p>
          <a:p>
            <a:pPr lvl="1"/>
            <a:r>
              <a:t>-60.2565</a:t>
            </a:r>
          </a:p>
          <a:p>
            <a:r>
              <a:t>Goodness Of fit </a:t>
            </a:r>
          </a:p>
          <a:p>
            <a:pPr lvl="1"/>
            <a:r>
              <a:t>0.12973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2.346861e+01</a:t>
            </a:r>
          </a:p>
          <a:p>
            <a:pPr lvl="1"/>
            <a:r>
              <a:t>Sampler 2: 21.862</a:t>
            </a:r>
          </a:p>
          <a:p>
            <a:r>
              <a:t>Sampler Av3 </a:t>
            </a:r>
          </a:p>
          <a:p>
            <a:pPr lvl="1"/>
            <a:r>
              <a:t>Sampler 1: 6.685</a:t>
            </a:r>
          </a:p>
          <a:p>
            <a:pPr lvl="1"/>
            <a:r>
              <a:t>Sampler 2: 6.598</a:t>
            </a:r>
          </a:p>
          <a:p>
            <a:r>
              <a:t>Sampler Offset (rather than -1)</a:t>
            </a:r>
          </a:p>
          <a:p>
            <a:pPr lvl="1"/>
            <a:r>
              <a:t>-60.594</a:t>
            </a:r>
          </a:p>
          <a:p>
            <a:r>
              <a:t>Goodness Of fit </a:t>
            </a:r>
          </a:p>
          <a:p>
            <a:pPr lvl="1"/>
            <a:r>
              <a:t>0.10233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119.402</a:t>
            </a:r>
          </a:p>
          <a:p>
            <a:pPr lvl="1"/>
            <a:r>
              <a:t>Sampler 2: 110.863</a:t>
            </a:r>
          </a:p>
          <a:p>
            <a:r>
              <a:t>Sampler Offset (rather than -1)</a:t>
            </a:r>
          </a:p>
          <a:p>
            <a:pPr lvl="1"/>
            <a:r>
              <a:t>-95.9431</a:t>
            </a:r>
          </a:p>
          <a:p>
            <a:r>
              <a:t>Goodness Of fit </a:t>
            </a:r>
          </a:p>
          <a:p>
            <a:pPr lvl="1"/>
            <a:r>
              <a:t>0.0682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2.429906e+01</a:t>
            </a:r>
          </a:p>
          <a:p>
            <a:pPr lvl="1"/>
            <a:r>
              <a:t>Sampler 2: 23.243</a:t>
            </a:r>
          </a:p>
          <a:p>
            <a:r>
              <a:t>Sampler Av3 </a:t>
            </a:r>
          </a:p>
          <a:p>
            <a:pPr lvl="1"/>
            <a:r>
              <a:t>Sampler 1: 5.600</a:t>
            </a:r>
          </a:p>
          <a:p>
            <a:pPr lvl="1"/>
            <a:r>
              <a:t>Sampler 2: 5.504</a:t>
            </a:r>
          </a:p>
          <a:p>
            <a:r>
              <a:t>Sampler Offset (rather than -1)</a:t>
            </a:r>
          </a:p>
          <a:p>
            <a:pPr lvl="1"/>
            <a:r>
              <a:t>-44.5706</a:t>
            </a:r>
          </a:p>
          <a:p>
            <a:r>
              <a:t>Goodness Of fit </a:t>
            </a:r>
          </a:p>
          <a:p>
            <a:pPr lvl="1"/>
            <a:r>
              <a:t>0.065031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121.381</a:t>
            </a:r>
          </a:p>
          <a:p>
            <a:pPr lvl="1"/>
            <a:r>
              <a:t>Sampler 2: 125.025</a:t>
            </a:r>
          </a:p>
          <a:p>
            <a:r>
              <a:t>Sampler Offset (rather than -1)</a:t>
            </a:r>
          </a:p>
          <a:p>
            <a:pPr lvl="1"/>
            <a:r>
              <a:t>-102.1388</a:t>
            </a:r>
          </a:p>
          <a:p>
            <a:r>
              <a:t>Goodness Of fit </a:t>
            </a:r>
          </a:p>
          <a:p>
            <a:pPr lvl="1"/>
            <a:r>
              <a:t>0.11829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10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2.108953e+01</a:t>
            </a:r>
          </a:p>
          <a:p>
            <a:pPr lvl="1"/>
            <a:r>
              <a:t>Sampler 2: 19.944</a:t>
            </a:r>
          </a:p>
          <a:p>
            <a:r>
              <a:t>Sampler Av3 </a:t>
            </a:r>
          </a:p>
          <a:p>
            <a:pPr lvl="1"/>
            <a:r>
              <a:t>Sampler 1: 5.741</a:t>
            </a:r>
          </a:p>
          <a:p>
            <a:pPr lvl="1"/>
            <a:r>
              <a:t>Sampler 2: 5.882</a:t>
            </a:r>
          </a:p>
          <a:p>
            <a:r>
              <a:t>Sampler Offset (rather than -1)</a:t>
            </a:r>
          </a:p>
          <a:p>
            <a:pPr lvl="1"/>
            <a:r>
              <a:t>-44.9746</a:t>
            </a:r>
          </a:p>
          <a:p>
            <a:r>
              <a:t>Goodness Of fit </a:t>
            </a:r>
          </a:p>
          <a:p>
            <a:pPr lvl="1"/>
            <a:r>
              <a:t>0.11258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210.243</a:t>
            </a:r>
          </a:p>
          <a:p>
            <a:pPr lvl="1"/>
            <a:r>
              <a:t>Sampler 2: 253.127</a:t>
            </a:r>
          </a:p>
          <a:p>
            <a:r>
              <a:t>Sampler Offset (rather than -1)</a:t>
            </a:r>
          </a:p>
          <a:p>
            <a:pPr lvl="1"/>
            <a:r>
              <a:t>-190.4126</a:t>
            </a:r>
          </a:p>
          <a:p>
            <a:r>
              <a:t>Goodness Of fit </a:t>
            </a:r>
          </a:p>
          <a:p>
            <a:pPr lvl="1"/>
            <a:r>
              <a:t>0.15947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